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2417450" y="2594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</a:rPr>
              <a:t>Dante Alighieri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417450" y="3880498"/>
            <a:ext cx="7772400" cy="10464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latin typeface="Impact"/>
                <a:ea typeface="Impact"/>
                <a:cs typeface="Impact"/>
                <a:sym typeface="Impact"/>
              </a:rPr>
              <a:t>By Derick and Tanner</a:t>
            </a:r>
          </a:p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263551" y="1665065"/>
            <a:ext cx="4062798" cy="399335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6070683" y="3322222"/>
            <a:ext cx="2721597" cy="344510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3656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-Born in florence italy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-Exact date of birth is unknown but believed to   be around 1265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-Not much is known about his education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-Believed to have studied at a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chapter school.</a:t>
            </a:r>
          </a:p>
          <a:p>
            <a:pPr lvl="0" rtl="0">
              <a:buNone/>
            </a:pPr>
            <a:r>
              <a:rPr lang="en"/>
              <a:t>-He was also a cavalryman for </a:t>
            </a:r>
          </a:p>
          <a:p>
            <a:pPr lvl="0" rtl="0">
              <a:buNone/>
            </a:pPr>
            <a:r>
              <a:rPr lang="en"/>
              <a:t>florence.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31050" y="125850"/>
            <a:ext cx="9081899" cy="1003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>
                <a:solidFill>
                  <a:srgbClr val="FF0000"/>
                </a:solidFill>
              </a:rPr>
              <a:t>                          Dante's Life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/>
              <a:t>         </a:t>
            </a:r>
            <a:r>
              <a:rPr lang="en" dirty="0">
                <a:solidFill>
                  <a:srgbClr val="FF0000"/>
                </a:solidFill>
              </a:rPr>
              <a:t> The Divine comedy  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/>
              <a:t>An epic written by dante </a:t>
            </a:r>
          </a:p>
          <a:p>
            <a:pPr lvl="0" rtl="0">
              <a:buNone/>
            </a:pPr>
            <a:r>
              <a:rPr lang="en" dirty="0"/>
              <a:t>it describes Dante's travels through hell, purgatory, and heaven.</a:t>
            </a:r>
          </a:p>
          <a:p>
            <a:pPr lvl="0" rtl="0">
              <a:buNone/>
            </a:pPr>
            <a:r>
              <a:rPr lang="en" dirty="0"/>
              <a:t>Better known as dante's inferno</a:t>
            </a:r>
          </a:p>
          <a:p>
            <a:pPr lvl="0" rtl="0">
              <a:buNone/>
            </a:pPr>
            <a:r>
              <a:rPr lang="en" dirty="0"/>
              <a:t>						in his poem he says there are 9</a:t>
            </a:r>
          </a:p>
          <a:p>
            <a:pPr marL="27432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circles of hell, limbo, lust, gluttony, greed, anger, heresy,</a:t>
            </a:r>
          </a:p>
          <a:p>
            <a:pPr marL="274320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violence, fraud, and treachery.</a:t>
            </a:r>
          </a:p>
          <a:p>
            <a:pPr marL="2743200" lvl="0" indent="0" rtl="0">
              <a:buNone/>
            </a:pPr>
            <a:r>
              <a:rPr lang="en" dirty="0"/>
              <a:t>the divine comedy represents the soul's journey to god </a:t>
            </a:r>
          </a:p>
          <a:p>
            <a:endParaRPr dirty="0"/>
          </a:p>
        </p:txBody>
      </p:sp>
      <p:sp>
        <p:nvSpPr>
          <p:cNvPr id="57" name="Shape 57"/>
          <p:cNvSpPr/>
          <p:nvPr/>
        </p:nvSpPr>
        <p:spPr>
          <a:xfrm>
            <a:off x="128819" y="4023675"/>
            <a:ext cx="3125986" cy="26928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6172183" y="3750217"/>
            <a:ext cx="2732857" cy="292037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199" y="15833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         </a:t>
            </a:r>
            <a:r>
              <a:rPr lang="en">
                <a:solidFill>
                  <a:srgbClr val="FF0000"/>
                </a:solidFill>
              </a:rPr>
              <a:t>How he influenced people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268500" y="1144055"/>
            <a:ext cx="8606999" cy="5266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-The divine comedy has been an inspiration for artists for almost seven centuries.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-He was a forerunner for the start of the renaissance.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-He was a philosopher and political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speaker.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-Also influenced the western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literature.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-Stood up against the pope for his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people.   </a:t>
            </a:r>
          </a:p>
          <a:p>
            <a:endParaRPr/>
          </a:p>
          <a:p>
            <a:endParaRPr/>
          </a:p>
          <a:p>
            <a:pPr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139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/>
      <vt:lpstr/>
      <vt:lpstr>Dante Alighieri </vt:lpstr>
      <vt:lpstr>Slide 2</vt:lpstr>
      <vt:lpstr>          The Divine comedy  </vt:lpstr>
      <vt:lpstr>          How he influenced people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Dante Alighieri </dc:title>
  <cp:lastModifiedBy>admin</cp:lastModifiedBy>
  <cp:revision>3</cp:revision>
  <dcterms:modified xsi:type="dcterms:W3CDTF">2012-04-23T18:53:17Z</dcterms:modified>
</cp:coreProperties>
</file>